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29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120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259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661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346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811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684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218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881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75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225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3FD9A-796B-4CC2-B132-D198191EAC25}" type="datetimeFigureOut">
              <a:rPr lang="es-MX" smtClean="0"/>
              <a:t>13/02/2014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09E5D-C87C-47D9-8A40-1DE58F35D93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48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es-MX" dirty="0" smtClean="0"/>
              <a:t>Coloquialismos </a:t>
            </a: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2232248" cy="4720624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764976"/>
            <a:ext cx="3671719" cy="3087241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5" y="12398"/>
            <a:ext cx="24288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9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13570"/>
            <a:ext cx="8229600" cy="4525963"/>
          </a:xfrm>
        </p:spPr>
        <p:txBody>
          <a:bodyPr/>
          <a:lstStyle/>
          <a:p>
            <a:r>
              <a:rPr lang="es-MX" dirty="0"/>
              <a:t>Los coloquialismos son palabras o expresiones que se dicen de forma familiar o cotidiana, lo que se conoce como </a:t>
            </a:r>
            <a:r>
              <a:rPr lang="es-MX" dirty="0" smtClean="0"/>
              <a:t>coloquial.</a:t>
            </a:r>
          </a:p>
          <a:p>
            <a:endParaRPr lang="es-MX" dirty="0" smtClean="0">
              <a:effectLst/>
            </a:endParaRPr>
          </a:p>
          <a:p>
            <a:r>
              <a:rPr lang="es-MX" dirty="0" smtClean="0">
                <a:effectLst/>
              </a:rPr>
              <a:t>Es la lengua que empleamos entre amigos o familiares</a:t>
            </a:r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916" y="3717032"/>
            <a:ext cx="5256584" cy="2645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4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/>
          <a:lstStyle/>
          <a:p>
            <a:r>
              <a:rPr lang="es-MX" dirty="0"/>
              <a:t>se dan en cualquier nivel socioeconómico y aunque predominan en el lenguaje oral, también pueden darse en el lenguaje escrito, ya que son comunes en las conversaciones </a:t>
            </a:r>
            <a:r>
              <a:rPr lang="es-MX" dirty="0" smtClean="0"/>
              <a:t>electrónicas</a:t>
            </a:r>
            <a:r>
              <a:rPr lang="es-MX" dirty="0"/>
              <a:t>, como los chat.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857694"/>
            <a:ext cx="3828820" cy="327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7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/>
          <a:lstStyle/>
          <a:p>
            <a:r>
              <a:rPr lang="es-MX" dirty="0"/>
              <a:t>Los coloquialismos se utilizan en un medio informal y de confianza, pero se diferencian de los vulgarismos en que los primeros son aceptados por la sociedad y los segundos no. 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09485"/>
            <a:ext cx="3744416" cy="398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82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s-MX" dirty="0"/>
              <a:t>Ejemplos de coloquialismos: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Que tal! (saludo) ¡Que onda! (Saludo) </a:t>
            </a:r>
            <a:r>
              <a:rPr lang="es-MX" dirty="0" smtClean="0"/>
              <a:t>¡</a:t>
            </a:r>
          </a:p>
          <a:p>
            <a:r>
              <a:rPr lang="es-MX" dirty="0" smtClean="0"/>
              <a:t>Hiciste </a:t>
            </a:r>
            <a:r>
              <a:rPr lang="es-MX" dirty="0"/>
              <a:t>el oso! (hiciste el ridículo) </a:t>
            </a:r>
            <a:endParaRPr lang="es-MX" dirty="0" smtClean="0"/>
          </a:p>
          <a:p>
            <a:r>
              <a:rPr lang="es-MX" dirty="0" smtClean="0"/>
              <a:t>¿</a:t>
            </a:r>
            <a:r>
              <a:rPr lang="es-MX" dirty="0"/>
              <a:t>Qué hubo? (saludo)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Quiúbole</a:t>
            </a:r>
            <a:r>
              <a:rPr lang="es-MX" dirty="0"/>
              <a:t>! (saludo)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Chispas! (expresión de asombro</a:t>
            </a:r>
            <a:r>
              <a:rPr lang="es-MX" dirty="0" smtClean="0"/>
              <a:t>)</a:t>
            </a:r>
          </a:p>
          <a:p>
            <a:r>
              <a:rPr lang="es-MX" dirty="0" smtClean="0"/>
              <a:t> </a:t>
            </a:r>
            <a:r>
              <a:rPr lang="es-MX" dirty="0"/>
              <a:t>¡Está muy chafa! (está muy corriente)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712322"/>
            <a:ext cx="4752594" cy="184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108345"/>
            <a:ext cx="8229600" cy="5577483"/>
          </a:xfrm>
        </p:spPr>
        <p:txBody>
          <a:bodyPr/>
          <a:lstStyle/>
          <a:p>
            <a:r>
              <a:rPr lang="es-MX" dirty="0"/>
              <a:t>¡Se ve muy gacho! (se ve feo)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Me estás cotorreando! (me estás vacilando) ¡Te ves </a:t>
            </a:r>
            <a:r>
              <a:rPr lang="es-MX" dirty="0"/>
              <a:t>agüitado</a:t>
            </a:r>
            <a:r>
              <a:rPr lang="es-MX" dirty="0"/>
              <a:t>! (te ves triste)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Me estás choreando! (me estás vacilando) ¡Voy a la chamba! (voy al trabajo)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No manches! (expresión de incredulidad)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Es un naco! (es un corriente)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32656"/>
            <a:ext cx="4896544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5289451"/>
          </a:xfrm>
        </p:spPr>
        <p:txBody>
          <a:bodyPr/>
          <a:lstStyle/>
          <a:p>
            <a:r>
              <a:rPr lang="es-MX" dirty="0" smtClean="0"/>
              <a:t>¡</a:t>
            </a:r>
            <a:r>
              <a:rPr lang="es-MX" dirty="0"/>
              <a:t>No inventes! (expresión de incredulidad) ¡Chanfle! (expresión de asombro</a:t>
            </a:r>
            <a:r>
              <a:rPr lang="es-MX" dirty="0" smtClean="0"/>
              <a:t>)</a:t>
            </a:r>
          </a:p>
          <a:p>
            <a:r>
              <a:rPr lang="es-MX" dirty="0" smtClean="0"/>
              <a:t> </a:t>
            </a:r>
            <a:r>
              <a:rPr lang="es-MX" dirty="0"/>
              <a:t>¡Que bonito </a:t>
            </a:r>
            <a:r>
              <a:rPr lang="es-MX" dirty="0"/>
              <a:t>tacuche</a:t>
            </a:r>
            <a:r>
              <a:rPr lang="es-MX" dirty="0"/>
              <a:t>! (que bonita ropa)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Estamos aquí echando </a:t>
            </a:r>
            <a:r>
              <a:rPr lang="es-MX" dirty="0"/>
              <a:t>períco</a:t>
            </a:r>
            <a:r>
              <a:rPr lang="es-MX" dirty="0"/>
              <a:t>! (estamos aquí platicando) </a:t>
            </a:r>
            <a:endParaRPr lang="es-MX" dirty="0" smtClean="0"/>
          </a:p>
          <a:p>
            <a:r>
              <a:rPr lang="es-MX" dirty="0" smtClean="0"/>
              <a:t>¡</a:t>
            </a:r>
            <a:r>
              <a:rPr lang="es-MX" dirty="0"/>
              <a:t>No seas lengua larga! (no seas mentiroso)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4615"/>
            <a:ext cx="3312368" cy="19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12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r>
              <a:rPr lang="es-MX" dirty="0"/>
              <a:t>¡Es un tranza! (es un estafador</a:t>
            </a:r>
            <a:r>
              <a:rPr lang="es-MX" dirty="0" smtClean="0"/>
              <a:t>)</a:t>
            </a:r>
          </a:p>
          <a:p>
            <a:r>
              <a:rPr lang="es-MX" dirty="0" smtClean="0"/>
              <a:t> </a:t>
            </a:r>
            <a:r>
              <a:rPr lang="es-MX" dirty="0"/>
              <a:t>¡Está </a:t>
            </a:r>
            <a:r>
              <a:rPr lang="es-MX" dirty="0"/>
              <a:t>guapérrimo</a:t>
            </a:r>
            <a:r>
              <a:rPr lang="es-MX" dirty="0"/>
              <a:t>! (está muy guapo</a:t>
            </a:r>
            <a:r>
              <a:rPr lang="es-MX" dirty="0" smtClean="0"/>
              <a:t>)</a:t>
            </a:r>
          </a:p>
          <a:p>
            <a:r>
              <a:rPr lang="es-MX" dirty="0" smtClean="0"/>
              <a:t> </a:t>
            </a:r>
            <a:r>
              <a:rPr lang="es-MX" dirty="0"/>
              <a:t>¡Es un cuatro ojos! (usa lentes</a:t>
            </a:r>
            <a:r>
              <a:rPr lang="es-MX" dirty="0" smtClean="0"/>
              <a:t>)</a:t>
            </a:r>
          </a:p>
          <a:p>
            <a:r>
              <a:rPr lang="es-MX" dirty="0" smtClean="0"/>
              <a:t> </a:t>
            </a:r>
            <a:r>
              <a:rPr lang="es-MX" dirty="0"/>
              <a:t>¡Está muy choncho! (está muy gordo</a:t>
            </a:r>
            <a:r>
              <a:rPr lang="es-MX" dirty="0" smtClean="0"/>
              <a:t>)</a:t>
            </a:r>
          </a:p>
          <a:p>
            <a:r>
              <a:rPr lang="es-MX" dirty="0" smtClean="0"/>
              <a:t> </a:t>
            </a:r>
            <a:r>
              <a:rPr lang="es-MX" dirty="0"/>
              <a:t>¡Se ve muy pachoncito! (se ve muy </a:t>
            </a:r>
            <a:r>
              <a:rPr lang="es-MX" dirty="0"/>
              <a:t>esponjadito</a:t>
            </a:r>
            <a:r>
              <a:rPr lang="es-MX" dirty="0" smtClean="0"/>
              <a:t>)</a:t>
            </a:r>
          </a:p>
          <a:p>
            <a:r>
              <a:rPr lang="es-MX" dirty="0" smtClean="0"/>
              <a:t> </a:t>
            </a:r>
            <a:r>
              <a:rPr lang="es-MX" dirty="0"/>
              <a:t>¡Metió la pata! (cometió un error</a:t>
            </a:r>
            <a:r>
              <a:rPr lang="es-MX" dirty="0" smtClean="0"/>
              <a:t>)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437112"/>
            <a:ext cx="4104456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9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346</Words>
  <Application>Microsoft Office PowerPoint</Application>
  <PresentationFormat>Presentación en pantalla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Coloquialismos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Coloquialismos</dc:title>
  <dc:creator>barshow</dc:creator>
  <cp:lastModifiedBy>barshow</cp:lastModifiedBy>
  <cp:revision>4</cp:revision>
  <dcterms:created xsi:type="dcterms:W3CDTF">2014-02-14T06:28:54Z</dcterms:created>
  <dcterms:modified xsi:type="dcterms:W3CDTF">2014-02-14T07:12:24Z</dcterms:modified>
</cp:coreProperties>
</file>